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FB332-71D7-4D36-9021-0B0EB34EB2B8}" type="datetimeFigureOut">
              <a:rPr lang="hr-HR" smtClean="0"/>
              <a:t>19.5.2011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50124-7AF8-4C08-94CD-F522751FEB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790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A7B7-ACE9-49E8-9624-836AE02537E7}" type="datetimeFigureOut">
              <a:rPr lang="hr-HR" smtClean="0"/>
              <a:t>19.5.2011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B2D40-D160-45B9-9395-C125915CF12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A7B7-ACE9-49E8-9624-836AE02537E7}" type="datetimeFigureOut">
              <a:rPr lang="hr-HR" smtClean="0"/>
              <a:t>19.5.2011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B2D40-D160-45B9-9395-C125915CF12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A7B7-ACE9-49E8-9624-836AE02537E7}" type="datetimeFigureOut">
              <a:rPr lang="hr-HR" smtClean="0"/>
              <a:t>19.5.2011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B2D40-D160-45B9-9395-C125915CF12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A7B7-ACE9-49E8-9624-836AE02537E7}" type="datetimeFigureOut">
              <a:rPr lang="hr-HR" smtClean="0"/>
              <a:t>19.5.2011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B2D40-D160-45B9-9395-C125915CF12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A7B7-ACE9-49E8-9624-836AE02537E7}" type="datetimeFigureOut">
              <a:rPr lang="hr-HR" smtClean="0"/>
              <a:t>19.5.2011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B2D40-D160-45B9-9395-C125915CF12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A7B7-ACE9-49E8-9624-836AE02537E7}" type="datetimeFigureOut">
              <a:rPr lang="hr-HR" smtClean="0"/>
              <a:t>19.5.2011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B2D40-D160-45B9-9395-C125915CF12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A7B7-ACE9-49E8-9624-836AE02537E7}" type="datetimeFigureOut">
              <a:rPr lang="hr-HR" smtClean="0"/>
              <a:t>19.5.2011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B2D40-D160-45B9-9395-C125915CF12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A7B7-ACE9-49E8-9624-836AE02537E7}" type="datetimeFigureOut">
              <a:rPr lang="hr-HR" smtClean="0"/>
              <a:t>19.5.2011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B2D40-D160-45B9-9395-C125915CF12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A7B7-ACE9-49E8-9624-836AE02537E7}" type="datetimeFigureOut">
              <a:rPr lang="hr-HR" smtClean="0"/>
              <a:t>19.5.2011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B2D40-D160-45B9-9395-C125915CF12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A7B7-ACE9-49E8-9624-836AE02537E7}" type="datetimeFigureOut">
              <a:rPr lang="hr-HR" smtClean="0"/>
              <a:t>19.5.2011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B2D40-D160-45B9-9395-C125915CF12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A7B7-ACE9-49E8-9624-836AE02537E7}" type="datetimeFigureOut">
              <a:rPr lang="hr-HR" smtClean="0"/>
              <a:t>19.5.2011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B2D40-D160-45B9-9395-C125915CF12E}" type="slidenum">
              <a:rPr lang="hr-HR" smtClean="0"/>
              <a:t>‹#›</a:t>
            </a:fld>
            <a:endParaRPr lang="hr-HR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8A7B7-ACE9-49E8-9624-836AE02537E7}" type="datetimeFigureOut">
              <a:rPr lang="hr-HR" smtClean="0"/>
              <a:t>19.5.2011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B2D40-D160-45B9-9395-C125915CF12E}" type="slidenum">
              <a:rPr lang="hr-HR" smtClean="0"/>
              <a:t>‹#›</a:t>
            </a:fld>
            <a:endParaRPr lang="hr-HR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651935">
            <a:off x="15871" y="2507316"/>
            <a:ext cx="9162453" cy="1536750"/>
          </a:xfrm>
        </p:spPr>
        <p:txBody>
          <a:bodyPr>
            <a:noAutofit/>
          </a:bodyPr>
          <a:lstStyle/>
          <a:p>
            <a:r>
              <a:rPr lang="hr-HR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hr-HR" sz="4000" b="1" i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POVEZIVANJE NA INTERNET</a:t>
            </a:r>
          </a:p>
          <a:p>
            <a:r>
              <a:rPr lang="hr-HR" sz="4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hr-HR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               </a:t>
            </a:r>
            <a:r>
              <a:rPr lang="hr-HR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Magdalena Abramović</a:t>
            </a:r>
            <a:endParaRPr lang="hr-HR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223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125113" cy="924475"/>
          </a:xfrm>
        </p:spPr>
        <p:txBody>
          <a:bodyPr/>
          <a:lstStyle/>
          <a:p>
            <a:r>
              <a:rPr lang="hr-HR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DSL uređaj</a:t>
            </a:r>
            <a:endParaRPr lang="hr-HR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7125112" cy="4051437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,</a:t>
            </a:r>
          </a:p>
          <a:p>
            <a:endParaRPr lang="hr-H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12976"/>
            <a:ext cx="5182798" cy="321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1556792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Kabelski modem je uređaj koji omogućuje pristup internetu preko infrastrukture kabelske televizije. Tako korisnik može istodobno primati i signal kabelske televizije i podatke preko kabelskog modema (koji dalje idu na računalo) uz pomoć razdjelnika.</a:t>
            </a:r>
          </a:p>
        </p:txBody>
      </p:sp>
    </p:spTree>
    <p:extLst>
      <p:ext uri="{BB962C8B-B14F-4D97-AF65-F5344CB8AC3E}">
        <p14:creationId xmlns:p14="http://schemas.microsoft.com/office/powerpoint/2010/main" val="107310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125113" cy="924475"/>
          </a:xfrm>
        </p:spPr>
        <p:txBody>
          <a:bodyPr/>
          <a:lstStyle/>
          <a:p>
            <a:r>
              <a:rPr lang="hr-HR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INTERNET PUTEM SATELITA</a:t>
            </a:r>
            <a:endParaRPr lang="hr-HR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340768"/>
            <a:ext cx="7125112" cy="3277823"/>
          </a:xfrm>
        </p:spPr>
        <p:txBody>
          <a:bodyPr/>
          <a:lstStyle/>
          <a:p>
            <a:r>
              <a:rPr lang="hr-HR" dirty="0"/>
              <a:t>Sateliti već godinama nude širokopojasne usluge poput televizije, videa na zahtjev, bežičnog telefona i elektroničke pošte.</a:t>
            </a:r>
          </a:p>
          <a:p>
            <a:r>
              <a:rPr lang="hr-HR" dirty="0"/>
              <a:t>Internet putem satelita pripada vrsti bežičnih pristupa internetu.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214" l="0" r="98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55334"/>
            <a:ext cx="3886572" cy="320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68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125113" cy="924475"/>
          </a:xfrm>
        </p:spPr>
        <p:txBody>
          <a:bodyPr/>
          <a:lstStyle/>
          <a:p>
            <a:r>
              <a:rPr lang="hr-HR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OPTIČKO POVEZIVANJE</a:t>
            </a:r>
            <a:endParaRPr lang="hr-HR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7125112" cy="3024336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Optičko povezivanje predstavlja najbrži način povezivanja na Internet.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Za </a:t>
            </a:r>
            <a:r>
              <a:rPr lang="hr-HR" dirty="0"/>
              <a:t>optičko povezivanje potreban je optički ili svjetlovodni kabel. Umjesto električnim signalima bitovi se prenose optičkim (svjetlosnim) signalima.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90950"/>
            <a:ext cx="349567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10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6632"/>
            <a:ext cx="7125112" cy="3789040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Postoji </a:t>
            </a:r>
            <a:r>
              <a:rPr lang="hr-HR" dirty="0" smtClean="0"/>
              <a:t>puno načina </a:t>
            </a:r>
            <a:r>
              <a:rPr lang="hr-HR" dirty="0"/>
              <a:t>na koji se računalo može povezati na internet, a to ovisi o tome povezujemo li se kao</a:t>
            </a:r>
            <a:r>
              <a:rPr lang="hr-HR" dirty="0" smtClean="0"/>
              <a:t>:</a:t>
            </a:r>
            <a:endParaRPr lang="hr-HR" dirty="0"/>
          </a:p>
          <a:p>
            <a:pPr lvl="0"/>
            <a:r>
              <a:rPr lang="hr-HR" dirty="0"/>
              <a:t>individualni (kućni) korisnik </a:t>
            </a:r>
          </a:p>
          <a:p>
            <a:pPr lvl="0"/>
            <a:r>
              <a:rPr lang="hr-HR" dirty="0" smtClean="0"/>
              <a:t>preko </a:t>
            </a:r>
            <a:r>
              <a:rPr lang="hr-HR" dirty="0"/>
              <a:t>lokalne </a:t>
            </a:r>
            <a:r>
              <a:rPr lang="hr-HR" dirty="0" smtClean="0"/>
              <a:t>mreže</a:t>
            </a: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U </a:t>
            </a:r>
            <a:r>
              <a:rPr lang="hr-HR" dirty="0"/>
              <a:t>oba slučaja veza s internetom može biti:</a:t>
            </a:r>
          </a:p>
          <a:p>
            <a:pPr lvl="0"/>
            <a:r>
              <a:rPr lang="hr-HR" dirty="0"/>
              <a:t>na </a:t>
            </a:r>
            <a:r>
              <a:rPr lang="hr-HR" dirty="0" smtClean="0"/>
              <a:t>poziv (dial-up)</a:t>
            </a:r>
          </a:p>
          <a:p>
            <a:pPr lvl="0"/>
            <a:r>
              <a:rPr lang="hr-HR" dirty="0" smtClean="0"/>
              <a:t> stalna veza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9894">
            <a:off x="3592819" y="2034304"/>
            <a:ext cx="5557992" cy="4143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21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100" y="6539"/>
            <a:ext cx="9176100" cy="924475"/>
          </a:xfrm>
        </p:spPr>
        <p:txBody>
          <a:bodyPr/>
          <a:lstStyle/>
          <a:p>
            <a:r>
              <a:rPr lang="hr-HR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      PRISTUP PREKO LOKALNE MREŽE</a:t>
            </a:r>
            <a:endParaRPr lang="hr-HR" sz="28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87" y="836712"/>
            <a:ext cx="4979361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Ako </a:t>
            </a:r>
            <a:r>
              <a:rPr lang="hr-HR" dirty="0"/>
              <a:t>je odnos među računalima u lokalnoj mreži korisničko-poslužiteljski, onda samo jedno računalo ima direktnu vezu s internetom (računalo koje ima ulogu poslužitelja), a ostala se računala preko poslužitelja povezuju na internet.</a:t>
            </a:r>
          </a:p>
          <a:p>
            <a:endParaRPr lang="hr-H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12976"/>
            <a:ext cx="4968552" cy="30822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35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7125113" cy="924475"/>
          </a:xfrm>
        </p:spPr>
        <p:txBody>
          <a:bodyPr/>
          <a:lstStyle/>
          <a:p>
            <a:r>
              <a:rPr lang="hr-HR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VEZA NA POZIV(dial-up)</a:t>
            </a:r>
            <a:endParaRPr lang="hr-HR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91284"/>
            <a:ext cx="3436937" cy="4608514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Tim </a:t>
            </a:r>
            <a:r>
              <a:rPr lang="hr-HR" dirty="0"/>
              <a:t>se načinom povezivanja koristimo ako imamo:</a:t>
            </a:r>
          </a:p>
          <a:p>
            <a:pPr lvl="0"/>
            <a:r>
              <a:rPr lang="hr-HR" dirty="0"/>
              <a:t>fiksnu vezu - analogni modem ili ISDN (digitalni) </a:t>
            </a:r>
            <a:r>
              <a:rPr lang="hr-HR" dirty="0" smtClean="0"/>
              <a:t>adapter</a:t>
            </a:r>
            <a:endParaRPr lang="hr-HR" dirty="0"/>
          </a:p>
          <a:p>
            <a:pPr lvl="0"/>
            <a:r>
              <a:rPr lang="hr-HR" dirty="0"/>
              <a:t>bežičnu vezu - putem mobilnih uređaja.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20320"/>
            <a:ext cx="4139555" cy="510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18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125113" cy="924475"/>
          </a:xfrm>
        </p:spPr>
        <p:txBody>
          <a:bodyPr/>
          <a:lstStyle/>
          <a:p>
            <a:r>
              <a:rPr lang="hr-HR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ANALOGNI MODEM</a:t>
            </a:r>
            <a:endParaRPr lang="hr-HR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267" y="1268760"/>
            <a:ext cx="7125112" cy="2629751"/>
          </a:xfrm>
        </p:spPr>
        <p:txBody>
          <a:bodyPr/>
          <a:lstStyle/>
          <a:p>
            <a:r>
              <a:rPr lang="hr-HR" dirty="0"/>
              <a:t>To je uređaj koji omogućuje prijenos podataka između udaljenih računala uz pomoć analogne telefonske linije. </a:t>
            </a:r>
            <a:endParaRPr lang="hr-HR" dirty="0" smtClean="0"/>
          </a:p>
          <a:p>
            <a:r>
              <a:rPr lang="hr-HR" dirty="0"/>
              <a:t>Modemi se izrađuju kao unutarnji (interni) i vanjski (eksterni).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33" b="99234" l="1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93" y="3429000"/>
            <a:ext cx="38100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659" l="6000" r="9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0643">
            <a:off x="5219845" y="3834014"/>
            <a:ext cx="28575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13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884368" cy="1196752"/>
          </a:xfrm>
        </p:spPr>
        <p:txBody>
          <a:bodyPr/>
          <a:lstStyle/>
          <a:p>
            <a:r>
              <a:rPr lang="hr-HR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ISDN (Integrated Services Digital Network)</a:t>
            </a:r>
            <a:r>
              <a:rPr lang="hr-HR" b="1" dirty="0"/>
              <a:t/>
            </a:r>
            <a:br>
              <a:rPr lang="hr-HR" b="1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2604"/>
            <a:ext cx="8280920" cy="24857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 smtClean="0"/>
              <a:t>Uvođenjem </a:t>
            </a:r>
            <a:r>
              <a:rPr lang="hr-HR" dirty="0"/>
              <a:t>digitalne telefonske veze omogućen je prijenos podataka bez pretvaranja digitalnog signala u analogni, tj. bez </a:t>
            </a:r>
            <a:r>
              <a:rPr lang="hr-HR" dirty="0" smtClean="0"/>
              <a:t>moduliranja.</a:t>
            </a:r>
            <a:r>
              <a:rPr lang="hr-HR" dirty="0"/>
              <a:t> U tu svrhu koristi se ISDN </a:t>
            </a:r>
            <a:r>
              <a:rPr lang="hr-HR" dirty="0" smtClean="0"/>
              <a:t>uređaj koji </a:t>
            </a:r>
            <a:r>
              <a:rPr lang="hr-HR" dirty="0"/>
              <a:t>se koristi dvama digitalnim kanalima od po 64 kbps istodobno, što omogućuje ukupnu količinu prijenosa od 128 kbps. 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Dodatna </a:t>
            </a:r>
            <a:r>
              <a:rPr lang="hr-HR" dirty="0"/>
              <a:t>pogodnost je što se kanali mogu odvojiti za različite funkcije tako da se može istodobno jednim kanalom povezati na internet, a drugim kanalom koristiti za telefonski razgovor.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8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71587"/>
            <a:ext cx="478155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67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39"/>
            <a:ext cx="7125113" cy="924475"/>
          </a:xfrm>
        </p:spPr>
        <p:txBody>
          <a:bodyPr/>
          <a:lstStyle/>
          <a:p>
            <a:r>
              <a:rPr lang="hr-HR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MOBILNI UREĐAJ</a:t>
            </a:r>
            <a:endParaRPr lang="hr-HR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4" y="709967"/>
            <a:ext cx="6010829" cy="2989791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Ovi uređaji upotrebljavaju se uglavnom kao bežični modemi za prijenosna računala koji omogućuju mobilni pristup internetu.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Dovoljno </a:t>
            </a:r>
            <a:r>
              <a:rPr lang="hr-HR" dirty="0"/>
              <a:t>je da je mjesto gdje se nalazite pokriveno signalom mobilnog operatera koji je u ovom slučaju ISP tvrtka.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0" b="79800" l="1200" r="94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2389">
            <a:off x="3981062" y="1728618"/>
            <a:ext cx="5247392" cy="524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67" b="100000" l="7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89694">
            <a:off x="1265297" y="2459198"/>
            <a:ext cx="2315453" cy="463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60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125113" cy="924475"/>
          </a:xfrm>
        </p:spPr>
        <p:txBody>
          <a:bodyPr/>
          <a:lstStyle/>
          <a:p>
            <a:r>
              <a:rPr lang="hr-HR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JAVNI BEŽIČNI INTERNET</a:t>
            </a:r>
            <a:endParaRPr lang="hr-HR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0648"/>
            <a:ext cx="8280920" cy="4051437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Neke ISP tvrtke nude svojim korisnicima mogućnost spajanja na internet putem prijenosnika ili dlanovnika (PDA) na javni bežični internet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r>
              <a:rPr lang="hr-HR" dirty="0"/>
              <a:t>Vezu ostvarujete uz pomoć bežične mrežne kartice na vašem uređaju.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Brzina </a:t>
            </a:r>
            <a:r>
              <a:rPr lang="hr-HR" dirty="0"/>
              <a:t>prijenosa se kreće do 2 Mbps, ali često je manja zbog većeg broja korisnika koji se istodobno koriste ovom uslugom.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grpSp>
        <p:nvGrpSpPr>
          <p:cNvPr id="4" name="Group 3"/>
          <p:cNvGrpSpPr/>
          <p:nvPr/>
        </p:nvGrpSpPr>
        <p:grpSpPr>
          <a:xfrm>
            <a:off x="1331640" y="2590021"/>
            <a:ext cx="8490706" cy="4293096"/>
            <a:chOff x="1874101" y="2564904"/>
            <a:chExt cx="7554602" cy="3919243"/>
          </a:xfrm>
        </p:grpSpPr>
        <p:sp>
          <p:nvSpPr>
            <p:cNvPr id="5" name="Arc 4"/>
            <p:cNvSpPr/>
            <p:nvPr/>
          </p:nvSpPr>
          <p:spPr>
            <a:xfrm rot="20753136">
              <a:off x="1990200" y="4199409"/>
              <a:ext cx="5418030" cy="1622921"/>
            </a:xfrm>
            <a:prstGeom prst="arc">
              <a:avLst>
                <a:gd name="adj1" fmla="val 16200000"/>
                <a:gd name="adj2" fmla="val 1208872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000" b="97333" l="3421" r="9815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101" y="3626647"/>
              <a:ext cx="3384376" cy="285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7891" y="2564904"/>
              <a:ext cx="3800812" cy="3000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24" b="97382" l="2889" r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2069" y="3558725"/>
              <a:ext cx="2143125" cy="181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9840" y="5167821"/>
              <a:ext cx="856907" cy="795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6349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125113" cy="924475"/>
          </a:xfrm>
        </p:spPr>
        <p:txBody>
          <a:bodyPr/>
          <a:lstStyle/>
          <a:p>
            <a:r>
              <a:rPr lang="hr-HR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STALNA VEZA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7776864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700" dirty="0"/>
              <a:t>Stalna veza s internetom ostvaruje se korištenjem DSL </a:t>
            </a:r>
            <a:r>
              <a:rPr lang="hr-HR" sz="1700" dirty="0" smtClean="0"/>
              <a:t> tehnologije </a:t>
            </a:r>
            <a:r>
              <a:rPr lang="hr-HR" sz="1700" dirty="0"/>
              <a:t>ili kabelske veze.</a:t>
            </a:r>
          </a:p>
          <a:p>
            <a:pPr marL="0" indent="0">
              <a:buNone/>
            </a:pPr>
            <a:r>
              <a:rPr lang="hr-HR" sz="1700" dirty="0"/>
              <a:t>Kabelska veza se može ostvariti samo ako je već uvedena kabelska televizija tako da koristi istu infrastrukturu, uz dodatak kabelskog modema koji se najčešće iznajmljuje od distributera kabelske televizije.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12" l="833" r="99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8108">
            <a:off x="1670605" y="3212976"/>
            <a:ext cx="3429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51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</Template>
  <TotalTime>88</TotalTime>
  <Words>490</Words>
  <Application>Microsoft Office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Summer</vt:lpstr>
      <vt:lpstr>   </vt:lpstr>
      <vt:lpstr>PowerPoint Presentation</vt:lpstr>
      <vt:lpstr>       PRISTUP PREKO LOKALNE MREŽE</vt:lpstr>
      <vt:lpstr>VEZA NA POZIV(dial-up)</vt:lpstr>
      <vt:lpstr>ANALOGNI MODEM</vt:lpstr>
      <vt:lpstr>ISDN (Integrated Services Digital Network) </vt:lpstr>
      <vt:lpstr>MOBILNI UREĐAJ</vt:lpstr>
      <vt:lpstr>JAVNI BEŽIČNI INTERNET</vt:lpstr>
      <vt:lpstr>STALNA VEZA</vt:lpstr>
      <vt:lpstr>DSL uređaj</vt:lpstr>
      <vt:lpstr>INTERNET PUTEM SATELITA</vt:lpstr>
      <vt:lpstr>OPTIČKO POVEZIVANJE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učenik</dc:creator>
  <cp:lastModifiedBy>učenik</cp:lastModifiedBy>
  <cp:revision>11</cp:revision>
  <dcterms:created xsi:type="dcterms:W3CDTF">2011-05-18T13:11:37Z</dcterms:created>
  <dcterms:modified xsi:type="dcterms:W3CDTF">2011-05-19T12:17:40Z</dcterms:modified>
</cp:coreProperties>
</file>